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5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6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6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9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74E5-FAC8-47AC-9BD4-6524509808AB}" type="datetimeFigureOut">
              <a:rPr lang="en-GB" smtClean="0"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B8EF-2491-4F71-A435-534E89EE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4" y="228600"/>
            <a:ext cx="8945246" cy="6324600"/>
          </a:xfrm>
        </p:spPr>
      </p:pic>
    </p:spTree>
    <p:extLst>
      <p:ext uri="{BB962C8B-B14F-4D97-AF65-F5344CB8AC3E}">
        <p14:creationId xmlns:p14="http://schemas.microsoft.com/office/powerpoint/2010/main" val="18238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29698" cy="6172200"/>
          </a:xfrm>
        </p:spPr>
      </p:pic>
    </p:spTree>
    <p:extLst>
      <p:ext uri="{BB962C8B-B14F-4D97-AF65-F5344CB8AC3E}">
        <p14:creationId xmlns:p14="http://schemas.microsoft.com/office/powerpoint/2010/main" val="347801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7472" cy="6248400"/>
          </a:xfrm>
        </p:spPr>
      </p:pic>
    </p:spTree>
    <p:extLst>
      <p:ext uri="{BB962C8B-B14F-4D97-AF65-F5344CB8AC3E}">
        <p14:creationId xmlns:p14="http://schemas.microsoft.com/office/powerpoint/2010/main" val="353463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195746"/>
          </a:xfrm>
        </p:spPr>
      </p:pic>
    </p:spTree>
    <p:extLst>
      <p:ext uri="{BB962C8B-B14F-4D97-AF65-F5344CB8AC3E}">
        <p14:creationId xmlns:p14="http://schemas.microsoft.com/office/powerpoint/2010/main" val="187772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7472" cy="6248400"/>
          </a:xfrm>
        </p:spPr>
      </p:pic>
    </p:spTree>
    <p:extLst>
      <p:ext uri="{BB962C8B-B14F-4D97-AF65-F5344CB8AC3E}">
        <p14:creationId xmlns:p14="http://schemas.microsoft.com/office/powerpoint/2010/main" val="33553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7472" cy="6248400"/>
          </a:xfrm>
        </p:spPr>
      </p:pic>
    </p:spTree>
    <p:extLst>
      <p:ext uri="{BB962C8B-B14F-4D97-AF65-F5344CB8AC3E}">
        <p14:creationId xmlns:p14="http://schemas.microsoft.com/office/powerpoint/2010/main" val="299050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MEEK</dc:creator>
  <cp:lastModifiedBy>MEEK</cp:lastModifiedBy>
  <cp:revision>1</cp:revision>
  <dcterms:created xsi:type="dcterms:W3CDTF">2015-11-06T08:55:28Z</dcterms:created>
  <dcterms:modified xsi:type="dcterms:W3CDTF">2015-11-06T09:02:14Z</dcterms:modified>
</cp:coreProperties>
</file>